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media/image9.jpeg" ContentType="image/jpeg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 descr=""/>
          <p:cNvPicPr/>
          <p:nvPr/>
        </p:nvPicPr>
        <p:blipFill>
          <a:blip r:embed="rId1"/>
          <a:stretch/>
        </p:blipFill>
        <p:spPr>
          <a:xfrm>
            <a:off x="0" y="-270720"/>
            <a:ext cx="12191760" cy="7128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910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 descr=""/>
          <p:cNvPicPr/>
          <p:nvPr/>
        </p:nvPicPr>
        <p:blipFill>
          <a:blip r:embed="rId1"/>
          <a:stretch/>
        </p:blipFill>
        <p:spPr>
          <a:xfrm>
            <a:off x="0" y="-226800"/>
            <a:ext cx="12191760" cy="7444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0" y="-161640"/>
            <a:ext cx="12191760" cy="7597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0" y="-225000"/>
            <a:ext cx="12191760" cy="7511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910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311280" cy="6910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0" y="-192240"/>
            <a:ext cx="12191760" cy="7370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0" y="-300600"/>
            <a:ext cx="12209760" cy="74282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" descr=""/>
          <p:cNvPicPr/>
          <p:nvPr/>
        </p:nvPicPr>
        <p:blipFill>
          <a:blip r:embed="rId1"/>
          <a:stretch/>
        </p:blipFill>
        <p:spPr>
          <a:xfrm>
            <a:off x="0" y="-236520"/>
            <a:ext cx="12191760" cy="7237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910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910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-72000" y="0"/>
            <a:ext cx="12263400" cy="6983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LibreOffice/6.0.6.2$Windows_X86_64 LibreOffice_project/0c292870b25a325b5ed35f6b45599d2ea4458e77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2018-11-04T13:56:25Z</dcterms:modified>
  <cp:revision>2</cp:revision>
  <dc:subject/>
  <dc:title/>
</cp:coreProperties>
</file>